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VEM ME HABILITAR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ME HABILITAR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D7A349B-B667-442E-BEA3-0CFD8FE7DF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 divinal amor </a:t>
            </a:r>
          </a:p>
          <a:p>
            <a:r>
              <a:rPr lang="pt-BR" dirty="0"/>
              <a:t>Veio me buscar.</a:t>
            </a:r>
          </a:p>
          <a:p>
            <a:r>
              <a:rPr lang="pt-BR" dirty="0"/>
              <a:t>Tudo, com gratidão,</a:t>
            </a:r>
          </a:p>
          <a:p>
            <a:r>
              <a:rPr lang="pt-BR" dirty="0"/>
              <a:t>Quero consagrar. </a:t>
            </a:r>
          </a:p>
        </p:txBody>
      </p:sp>
    </p:spTree>
    <p:extLst>
      <p:ext uri="{BB962C8B-B14F-4D97-AF65-F5344CB8AC3E}">
        <p14:creationId xmlns:p14="http://schemas.microsoft.com/office/powerpoint/2010/main" val="1897790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ME HABILITAR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7F3899B-FBBF-481C-893D-D4CB292970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Aceita, meu Senhor, </a:t>
            </a:r>
          </a:p>
          <a:p>
            <a:r>
              <a:rPr lang="pt-BR" dirty="0"/>
              <a:t>De um grato pecador,</a:t>
            </a:r>
          </a:p>
          <a:p>
            <a:r>
              <a:rPr lang="pt-BR" dirty="0"/>
              <a:t>Tributo de louvor </a:t>
            </a:r>
          </a:p>
          <a:p>
            <a:r>
              <a:rPr lang="pt-BR" dirty="0"/>
              <a:t>Dado com fervor.</a:t>
            </a:r>
          </a:p>
        </p:txBody>
      </p:sp>
    </p:spTree>
    <p:extLst>
      <p:ext uri="{BB962C8B-B14F-4D97-AF65-F5344CB8AC3E}">
        <p14:creationId xmlns:p14="http://schemas.microsoft.com/office/powerpoint/2010/main" val="2459774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ME HABILITAR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C9F33F0-53D1-4CD4-8D7E-BC143CF3C7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Atende, meu Jesus, </a:t>
            </a:r>
          </a:p>
          <a:p>
            <a:r>
              <a:rPr lang="pt-BR" dirty="0"/>
              <a:t>Esta petição; </a:t>
            </a:r>
          </a:p>
          <a:p>
            <a:r>
              <a:rPr lang="pt-BR" dirty="0"/>
              <a:t>Tão débil sou, e mau </a:t>
            </a:r>
          </a:p>
          <a:p>
            <a:r>
              <a:rPr lang="pt-BR" dirty="0"/>
              <a:t>É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829338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ME HABILITAR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7B86172-3151-410E-B4F2-1BB5A41E5C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 nome a exaltar, </a:t>
            </a:r>
          </a:p>
          <a:p>
            <a:r>
              <a:rPr lang="pt-BR" dirty="0"/>
              <a:t>A nova publicar, </a:t>
            </a:r>
          </a:p>
          <a:p>
            <a:r>
              <a:rPr lang="pt-BR" dirty="0"/>
              <a:t>Teu reino dilatar — </a:t>
            </a:r>
          </a:p>
          <a:p>
            <a:r>
              <a:rPr lang="pt-BR" dirty="0"/>
              <a:t>Vem me habilitar.</a:t>
            </a:r>
          </a:p>
        </p:txBody>
      </p:sp>
    </p:spTree>
    <p:extLst>
      <p:ext uri="{BB962C8B-B14F-4D97-AF65-F5344CB8AC3E}">
        <p14:creationId xmlns:p14="http://schemas.microsoft.com/office/powerpoint/2010/main" val="2119294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ME HABILITAR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8048144-7ACA-47C4-8924-1FCBEE4067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 o que sou, Senhor, </a:t>
            </a:r>
          </a:p>
          <a:p>
            <a:r>
              <a:rPr lang="pt-BR" dirty="0"/>
              <a:t>Eu Te votarei; </a:t>
            </a:r>
          </a:p>
          <a:p>
            <a:r>
              <a:rPr lang="pt-BR" dirty="0"/>
              <a:t>Do mundo vil e mau,</a:t>
            </a:r>
          </a:p>
          <a:p>
            <a:r>
              <a:rPr lang="pt-BR" dirty="0"/>
              <a:t>Nunca mais serei. </a:t>
            </a:r>
          </a:p>
        </p:txBody>
      </p:sp>
    </p:spTree>
    <p:extLst>
      <p:ext uri="{BB962C8B-B14F-4D97-AF65-F5344CB8AC3E}">
        <p14:creationId xmlns:p14="http://schemas.microsoft.com/office/powerpoint/2010/main" val="3519790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 ME HABILITAR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20D3778-3CF1-4D4B-AC5A-0FAE67A679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 rosto quando vir, </a:t>
            </a:r>
          </a:p>
          <a:p>
            <a:r>
              <a:rPr lang="pt-BR" dirty="0"/>
              <a:t>E amor no Céu fruir, </a:t>
            </a:r>
          </a:p>
          <a:p>
            <a:r>
              <a:rPr lang="pt-BR" dirty="0"/>
              <a:t>Melhor Te irei servir, </a:t>
            </a:r>
          </a:p>
          <a:p>
            <a:r>
              <a:rPr lang="pt-BR" dirty="0"/>
              <a:t>Ó, meu Salvador.</a:t>
            </a:r>
          </a:p>
        </p:txBody>
      </p:sp>
    </p:spTree>
    <p:extLst>
      <p:ext uri="{BB962C8B-B14F-4D97-AF65-F5344CB8AC3E}">
        <p14:creationId xmlns:p14="http://schemas.microsoft.com/office/powerpoint/2010/main" val="2692097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76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VEM ME HABILITAR</vt:lpstr>
      <vt:lpstr>VEM ME HABILITAR</vt:lpstr>
      <vt:lpstr>VEM ME HABILITAR</vt:lpstr>
      <vt:lpstr>VEM ME HABILITAR</vt:lpstr>
      <vt:lpstr>VEM ME HABILITAR</vt:lpstr>
      <vt:lpstr>VEM ME HABILITAR</vt:lpstr>
      <vt:lpstr>VEM ME HABILITAR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2019-06-12T22:48:39Z</dcterms:modified>
</cp:coreProperties>
</file>

<file path=docProps/thumbnail.jpeg>
</file>